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446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A112B-825E-453D-BA22-3A694726B2A5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E3BD-E43C-4BA0-A7DD-7741A41EAE5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3383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A112B-825E-453D-BA22-3A694726B2A5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E3BD-E43C-4BA0-A7DD-7741A41EAE5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7498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A112B-825E-453D-BA22-3A694726B2A5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E3BD-E43C-4BA0-A7DD-7741A41EAE5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5910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A112B-825E-453D-BA22-3A694726B2A5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E3BD-E43C-4BA0-A7DD-7741A41EAE5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797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A112B-825E-453D-BA22-3A694726B2A5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E3BD-E43C-4BA0-A7DD-7741A41EAE5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4727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A112B-825E-453D-BA22-3A694726B2A5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E3BD-E43C-4BA0-A7DD-7741A41EAE5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6073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A112B-825E-453D-BA22-3A694726B2A5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E3BD-E43C-4BA0-A7DD-7741A41EAE5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8495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A112B-825E-453D-BA22-3A694726B2A5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E3BD-E43C-4BA0-A7DD-7741A41EAE5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8675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A112B-825E-453D-BA22-3A694726B2A5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E3BD-E43C-4BA0-A7DD-7741A41EAE5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5013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A112B-825E-453D-BA22-3A694726B2A5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E3BD-E43C-4BA0-A7DD-7741A41EAE5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8660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A112B-825E-453D-BA22-3A694726B2A5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E3BD-E43C-4BA0-A7DD-7741A41EAE5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5199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A112B-825E-453D-BA22-3A694726B2A5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7E3BD-E43C-4BA0-A7DD-7741A41EAE5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28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fonts.google.com/specimen/Poppins?preview.script=Latn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1D4951B-1D3F-43F9-AB37-ED35A1EF69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522" y="4616033"/>
            <a:ext cx="420756" cy="42075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73506FF-AA15-459A-9C4A-E7DFE328F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239" y="4624679"/>
            <a:ext cx="864702" cy="518821"/>
          </a:xfrm>
          <a:prstGeom prst="rect">
            <a:avLst/>
          </a:prstGeom>
        </p:spPr>
      </p:pic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AB46CACA-844B-4058-A08F-28661645F096}"/>
              </a:ext>
            </a:extLst>
          </p:cNvPr>
          <p:cNvCxnSpPr>
            <a:cxnSpLocks/>
          </p:cNvCxnSpPr>
          <p:nvPr/>
        </p:nvCxnSpPr>
        <p:spPr>
          <a:xfrm>
            <a:off x="0" y="4536000"/>
            <a:ext cx="9144000" cy="0"/>
          </a:xfrm>
          <a:prstGeom prst="line">
            <a:avLst/>
          </a:prstGeom>
          <a:ln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3B346AF-5E14-46CF-8203-C0199D9EDE8A}"/>
              </a:ext>
            </a:extLst>
          </p:cNvPr>
          <p:cNvSpPr txBox="1"/>
          <p:nvPr/>
        </p:nvSpPr>
        <p:spPr>
          <a:xfrm>
            <a:off x="3627862" y="4718689"/>
            <a:ext cx="18882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fld id="{FDF89C5A-CFDF-4723-BB61-9EE1966BD59D}" type="slidenum">
              <a:rPr lang="es-ES" sz="800" b="0" i="0" smtClean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1</a:t>
            </a:fld>
            <a:r>
              <a:rPr lang="es-ES" sz="8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/12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FA8EF77-164B-40E3-A5D5-9FA3828D5888}"/>
              </a:ext>
            </a:extLst>
          </p:cNvPr>
          <p:cNvSpPr txBox="1"/>
          <p:nvPr/>
        </p:nvSpPr>
        <p:spPr>
          <a:xfrm>
            <a:off x="1564757" y="1740717"/>
            <a:ext cx="60144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s-ES" sz="16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Título de la comunicación</a:t>
            </a:r>
            <a:endParaRPr lang="es-ES" sz="1100" b="0" i="0" dirty="0">
              <a:solidFill>
                <a:srgbClr val="222222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s-ES" sz="11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Nombre de los autores</a:t>
            </a:r>
          </a:p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s-ES" sz="11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Email de contacto</a:t>
            </a:r>
          </a:p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s-ES" sz="11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Universidades de los autores</a:t>
            </a:r>
          </a:p>
        </p:txBody>
      </p:sp>
    </p:spTree>
    <p:extLst>
      <p:ext uri="{BB962C8B-B14F-4D97-AF65-F5344CB8AC3E}">
        <p14:creationId xmlns:p14="http://schemas.microsoft.com/office/powerpoint/2010/main" val="1607612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1D4951B-1D3F-43F9-AB37-ED35A1EF69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522" y="4616033"/>
            <a:ext cx="420756" cy="42075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73506FF-AA15-459A-9C4A-E7DFE328F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239" y="4624679"/>
            <a:ext cx="864702" cy="518821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A6DF46E6-0347-4E01-A927-7CAAFC697437}"/>
              </a:ext>
            </a:extLst>
          </p:cNvPr>
          <p:cNvCxnSpPr>
            <a:cxnSpLocks/>
          </p:cNvCxnSpPr>
          <p:nvPr/>
        </p:nvCxnSpPr>
        <p:spPr>
          <a:xfrm>
            <a:off x="0" y="4536000"/>
            <a:ext cx="9144000" cy="0"/>
          </a:xfrm>
          <a:prstGeom prst="line">
            <a:avLst/>
          </a:prstGeom>
          <a:ln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5C380A5C-2B8C-A145-5970-4FBDB8826AE7}"/>
              </a:ext>
            </a:extLst>
          </p:cNvPr>
          <p:cNvSpPr txBox="1"/>
          <p:nvPr/>
        </p:nvSpPr>
        <p:spPr>
          <a:xfrm>
            <a:off x="1920733" y="874016"/>
            <a:ext cx="5302531" cy="275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s-ES" sz="11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INSTRUCCIONES DE LA PRESENTACIÓN ORAL:</a:t>
            </a:r>
          </a:p>
          <a:p>
            <a:pPr marL="171450" indent="-171450"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es-ES" sz="11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El tipo de letra de la presentación PowerPoint tiene que ser Poppins, descargable en </a:t>
            </a:r>
            <a:r>
              <a:rPr lang="es-ES" sz="11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  <a:hlinkClick r:id="rId4"/>
              </a:rPr>
              <a:t>https://fonts.google.com/specimen/Poppins</a:t>
            </a:r>
            <a:endParaRPr lang="es-ES" sz="1100" b="0" i="0" dirty="0">
              <a:solidFill>
                <a:srgbClr val="222222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71450" indent="-171450"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es-ES" sz="11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La explicación oral tiene que durar un máximo de </a:t>
            </a:r>
            <a:r>
              <a:rPr lang="es-ES" sz="1100" i="0" u="sng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5 minutos</a:t>
            </a:r>
            <a:r>
              <a:rPr lang="es-ES" sz="11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 marL="171450" indent="-171450">
              <a:spcBef>
                <a:spcPts val="600"/>
              </a:spcBef>
              <a:buFontTx/>
              <a:buChar char="-"/>
            </a:pPr>
            <a:r>
              <a:rPr lang="es-ES" sz="11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Se pueden usar un máximo de 12 diapositivas, incluida la portada y la contraportada.</a:t>
            </a:r>
          </a:p>
          <a:p>
            <a:pPr marL="171450" indent="-171450"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es-ES" sz="11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La portada (diapositiva 1) debe contener el título de la comunicación, los autores, un e-mail de contacto y la filiación de los autores. </a:t>
            </a:r>
            <a:r>
              <a:rPr lang="es-ES" sz="1100" dirty="0">
                <a:solidFill>
                  <a:srgbClr val="22222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Pu</a:t>
            </a:r>
            <a:r>
              <a:rPr lang="es-ES" sz="11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ede contener imágenes.</a:t>
            </a:r>
          </a:p>
          <a:p>
            <a:pPr marL="171450" indent="-171450"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es-ES" sz="11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Las diapositivas 2-11 tienen un formato libre, respetando la franja inferior de la plantilla.</a:t>
            </a:r>
          </a:p>
          <a:p>
            <a:pPr marL="171450" indent="-171450"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es-ES" sz="1100" dirty="0">
                <a:solidFill>
                  <a:srgbClr val="22222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 contraportada (diapositiva 12) debe contener un e-mail de contacto. Puede contener imágenes.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F957EEF-F026-7F60-2EA7-B70ADAC6409D}"/>
              </a:ext>
            </a:extLst>
          </p:cNvPr>
          <p:cNvSpPr txBox="1"/>
          <p:nvPr/>
        </p:nvSpPr>
        <p:spPr>
          <a:xfrm>
            <a:off x="49237" y="4616033"/>
            <a:ext cx="60144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es-ES" sz="8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Título de la comunicación</a:t>
            </a:r>
          </a:p>
          <a:p>
            <a:pPr algn="l">
              <a:spcAft>
                <a:spcPts val="0"/>
              </a:spcAft>
            </a:pPr>
            <a:r>
              <a:rPr lang="es-ES" sz="8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Nombre del ponente o ponentes (email de contacto)</a:t>
            </a:r>
            <a:endParaRPr lang="es-ES" sz="800" dirty="0">
              <a:solidFill>
                <a:srgbClr val="22222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l">
              <a:spcAft>
                <a:spcPts val="0"/>
              </a:spcAft>
            </a:pPr>
            <a:r>
              <a:rPr lang="es-ES" sz="8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Universidad de los autores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E8EF47C-E189-3C87-A149-C12545F090CD}"/>
              </a:ext>
            </a:extLst>
          </p:cNvPr>
          <p:cNvSpPr txBox="1"/>
          <p:nvPr/>
        </p:nvSpPr>
        <p:spPr>
          <a:xfrm>
            <a:off x="3627862" y="4718689"/>
            <a:ext cx="18882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fld id="{FDF89C5A-CFDF-4723-BB61-9EE1966BD59D}" type="slidenum">
              <a:rPr lang="es-ES" sz="800" b="0" i="0" smtClean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2</a:t>
            </a:fld>
            <a:r>
              <a:rPr lang="es-ES" sz="8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/12</a:t>
            </a:r>
          </a:p>
        </p:txBody>
      </p:sp>
    </p:spTree>
    <p:extLst>
      <p:ext uri="{BB962C8B-B14F-4D97-AF65-F5344CB8AC3E}">
        <p14:creationId xmlns:p14="http://schemas.microsoft.com/office/powerpoint/2010/main" val="2159752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1D4951B-1D3F-43F9-AB37-ED35A1EF69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522" y="4616033"/>
            <a:ext cx="420756" cy="42075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73506FF-AA15-459A-9C4A-E7DFE328F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239" y="4624679"/>
            <a:ext cx="864702" cy="518821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DCD0B648-9718-480C-88C7-0FF8FF2D4E86}"/>
              </a:ext>
            </a:extLst>
          </p:cNvPr>
          <p:cNvCxnSpPr>
            <a:cxnSpLocks/>
          </p:cNvCxnSpPr>
          <p:nvPr/>
        </p:nvCxnSpPr>
        <p:spPr>
          <a:xfrm>
            <a:off x="0" y="4536000"/>
            <a:ext cx="9144000" cy="0"/>
          </a:xfrm>
          <a:prstGeom prst="line">
            <a:avLst/>
          </a:prstGeom>
          <a:ln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44D2DB3D-512A-74A0-9D95-908EC99A2BBA}"/>
              </a:ext>
            </a:extLst>
          </p:cNvPr>
          <p:cNvSpPr txBox="1"/>
          <p:nvPr/>
        </p:nvSpPr>
        <p:spPr>
          <a:xfrm>
            <a:off x="49237" y="4616033"/>
            <a:ext cx="60144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es-ES" sz="8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Título de la comunicación</a:t>
            </a:r>
          </a:p>
          <a:p>
            <a:pPr algn="l">
              <a:spcAft>
                <a:spcPts val="0"/>
              </a:spcAft>
            </a:pPr>
            <a:r>
              <a:rPr lang="es-ES" sz="8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Nombre del ponente o ponentes (email de contacto)</a:t>
            </a:r>
            <a:endParaRPr lang="es-ES" sz="800" dirty="0">
              <a:solidFill>
                <a:srgbClr val="22222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l">
              <a:spcAft>
                <a:spcPts val="0"/>
              </a:spcAft>
            </a:pPr>
            <a:r>
              <a:rPr lang="es-ES" sz="8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Universidad de los autores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1996863-7084-564A-7CCF-ED1AA6937C9A}"/>
              </a:ext>
            </a:extLst>
          </p:cNvPr>
          <p:cNvSpPr txBox="1"/>
          <p:nvPr/>
        </p:nvSpPr>
        <p:spPr>
          <a:xfrm>
            <a:off x="3627862" y="4718689"/>
            <a:ext cx="18882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fld id="{FDF89C5A-CFDF-4723-BB61-9EE1966BD59D}" type="slidenum">
              <a:rPr lang="es-ES" sz="800" b="0" i="0" smtClean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3</a:t>
            </a:fld>
            <a:r>
              <a:rPr lang="es-ES" sz="8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/12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A6DA2C8-A76F-3315-F0DF-003018642146}"/>
              </a:ext>
            </a:extLst>
          </p:cNvPr>
          <p:cNvSpPr txBox="1"/>
          <p:nvPr/>
        </p:nvSpPr>
        <p:spPr>
          <a:xfrm>
            <a:off x="1564757" y="1986975"/>
            <a:ext cx="601448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s-ES" sz="1100" b="0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Email de contacto</a:t>
            </a:r>
          </a:p>
        </p:txBody>
      </p:sp>
    </p:spTree>
    <p:extLst>
      <p:ext uri="{BB962C8B-B14F-4D97-AF65-F5344CB8AC3E}">
        <p14:creationId xmlns:p14="http://schemas.microsoft.com/office/powerpoint/2010/main" val="3295163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</TotalTime>
  <Words>182</Words>
  <Application>Microsoft Office PowerPoint</Application>
  <PresentationFormat>Presentació en pantalla (16:9)</PresentationFormat>
  <Paragraphs>21</Paragraphs>
  <Slides>3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4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Poppins</vt:lpstr>
      <vt:lpstr>Tema de Office</vt:lpstr>
      <vt:lpstr>Presentació del PowerPoint</vt:lpstr>
      <vt:lpstr>Presentació del PowerPoint</vt:lpstr>
      <vt:lpstr>Presentació del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Bruno seve</dc:creator>
  <cp:lastModifiedBy>Marc Roca Musach</cp:lastModifiedBy>
  <cp:revision>9</cp:revision>
  <dcterms:created xsi:type="dcterms:W3CDTF">2025-12-11T11:47:10Z</dcterms:created>
  <dcterms:modified xsi:type="dcterms:W3CDTF">2026-02-11T14:38:19Z</dcterms:modified>
</cp:coreProperties>
</file>